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8" r:id="rId4"/>
    <p:sldId id="262" r:id="rId5"/>
    <p:sldId id="259" r:id="rId6"/>
    <p:sldId id="263" r:id="rId7"/>
    <p:sldId id="264" r:id="rId8"/>
    <p:sldId id="260" r:id="rId9"/>
    <p:sldId id="265" r:id="rId10"/>
    <p:sldId id="267" r:id="rId11"/>
    <p:sldId id="269" r:id="rId12"/>
    <p:sldId id="266" r:id="rId13"/>
    <p:sldId id="268" r:id="rId14"/>
    <p:sldId id="270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983D7-6F6F-4B53-A3A8-021D909EF23E}" type="datetimeFigureOut">
              <a:rPr lang="en-US" smtClean="0"/>
              <a:pPr/>
              <a:t>30/10/2018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974EA-7074-4884-9049-67809836C5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983D7-6F6F-4B53-A3A8-021D909EF23E}" type="datetimeFigureOut">
              <a:rPr lang="en-US" smtClean="0"/>
              <a:pPr/>
              <a:t>30/10/2018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974EA-7074-4884-9049-67809836C5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983D7-6F6F-4B53-A3A8-021D909EF23E}" type="datetimeFigureOut">
              <a:rPr lang="en-US" smtClean="0"/>
              <a:pPr/>
              <a:t>30/10/2018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974EA-7074-4884-9049-67809836C5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983D7-6F6F-4B53-A3A8-021D909EF23E}" type="datetimeFigureOut">
              <a:rPr lang="en-US" smtClean="0"/>
              <a:pPr/>
              <a:t>30/10/2018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974EA-7074-4884-9049-67809836C5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983D7-6F6F-4B53-A3A8-021D909EF23E}" type="datetimeFigureOut">
              <a:rPr lang="en-US" smtClean="0"/>
              <a:pPr/>
              <a:t>30/10/2018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974EA-7074-4884-9049-67809836C5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983D7-6F6F-4B53-A3A8-021D909EF23E}" type="datetimeFigureOut">
              <a:rPr lang="en-US" smtClean="0"/>
              <a:pPr/>
              <a:t>30/10/2018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974EA-7074-4884-9049-67809836C5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983D7-6F6F-4B53-A3A8-021D909EF23E}" type="datetimeFigureOut">
              <a:rPr lang="en-US" smtClean="0"/>
              <a:pPr/>
              <a:t>30/10/2018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974EA-7074-4884-9049-67809836C5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983D7-6F6F-4B53-A3A8-021D909EF23E}" type="datetimeFigureOut">
              <a:rPr lang="en-US" smtClean="0"/>
              <a:pPr/>
              <a:t>30/10/2018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974EA-7074-4884-9049-67809836C5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983D7-6F6F-4B53-A3A8-021D909EF23E}" type="datetimeFigureOut">
              <a:rPr lang="en-US" smtClean="0"/>
              <a:pPr/>
              <a:t>30/10/2018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974EA-7074-4884-9049-67809836C5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983D7-6F6F-4B53-A3A8-021D909EF23E}" type="datetimeFigureOut">
              <a:rPr lang="en-US" smtClean="0"/>
              <a:pPr/>
              <a:t>30/10/2018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974EA-7074-4884-9049-67809836C5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983D7-6F6F-4B53-A3A8-021D909EF23E}" type="datetimeFigureOut">
              <a:rPr lang="en-US" smtClean="0"/>
              <a:pPr/>
              <a:t>30/10/2018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974EA-7074-4884-9049-67809836C5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C983D7-6F6F-4B53-A3A8-021D909EF23E}" type="datetimeFigureOut">
              <a:rPr lang="en-US" smtClean="0"/>
              <a:pPr/>
              <a:t>30/10/2018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9974EA-7074-4884-9049-67809836C54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066799"/>
          </a:xfrm>
        </p:spPr>
        <p:txBody>
          <a:bodyPr>
            <a:no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Unit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IV</a:t>
            </a:r>
            <a:br>
              <a:rPr lang="en-US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Direction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Communication 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Documents and Settings\Admin1\Desktop\directing-management-4-63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4400" y="1447800"/>
            <a:ext cx="7848600" cy="4953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Documents and Settings\Admin1\Desktop\slide_5 (1)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295400" y="533400"/>
            <a:ext cx="6034617" cy="52117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Admin1\Desktop\chapter-14-management-10-th-edition-by-robbins-and-coulter-20-638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066800" y="762000"/>
            <a:ext cx="7239000" cy="53641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Documents and Settings\Admin1\Desktop\cmec0802.pn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447800" y="990600"/>
            <a:ext cx="6172200" cy="4800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9" name="Picture 3" descr="C:\Documents and Settings\Admin1\Desktop\communicating-effectively-in-organizations-communication-process-barriers-to-communication-overcoming-barriers-to-communication-29-638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81000" y="228600"/>
            <a:ext cx="7205159" cy="58975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2286001"/>
            <a:ext cx="6629400" cy="2895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72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Thanking You</a:t>
            </a:r>
            <a:endParaRPr lang="en-US" sz="7200" b="1" i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Admin1\Desktop\direction-as-a-management-function-9-638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557841" y="1600200"/>
            <a:ext cx="6028318" cy="45259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762000"/>
          </a:xfrm>
        </p:spPr>
        <p:txBody>
          <a:bodyPr>
            <a:normAutofit fontScale="90000"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Elements Direction and Communication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b="1" dirty="0" smtClean="0">
                <a:latin typeface="Times New Roman" pitchFamily="18" charset="0"/>
                <a:cs typeface="Times New Roman" pitchFamily="18" charset="0"/>
              </a:rPr>
            </a:br>
            <a:endParaRPr lang="en-US" dirty="0"/>
          </a:p>
        </p:txBody>
      </p:sp>
      <p:pic>
        <p:nvPicPr>
          <p:cNvPr id="2051" name="Picture 3" descr="C:\Documents and Settings\Admin1\Desktop\management-strategy-4-63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33525" y="1147763"/>
            <a:ext cx="6076950" cy="45624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C:\Documents and Settings\Admin1\Desktop\slide_5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600200" y="762000"/>
            <a:ext cx="6034617" cy="45259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0198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Principles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of Directing</a:t>
            </a:r>
          </a:p>
          <a:p>
            <a:pPr>
              <a:buNone/>
            </a:pPr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1. Maximum Individual Contribution</a:t>
            </a:r>
          </a:p>
          <a:p>
            <a:pPr>
              <a:buNone/>
            </a:pP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One of the main principles of directing is the contribution of individuals.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Management</a:t>
            </a:r>
          </a:p>
          <a:p>
            <a:pPr>
              <a:buNone/>
            </a:pP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should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adopt such directing policies that motivate the employees to contribute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their</a:t>
            </a:r>
          </a:p>
          <a:p>
            <a:pPr>
              <a:buNone/>
            </a:pP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maximum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potential for the attainment of organizational goals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en-US" sz="1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2. Harmony of Objectives</a:t>
            </a:r>
          </a:p>
          <a:p>
            <a:pPr>
              <a:buNone/>
            </a:pP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Sometimes there is a conflict between the organizational objectives and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individual</a:t>
            </a:r>
          </a:p>
          <a:p>
            <a:pPr>
              <a:buNone/>
            </a:pP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objectives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. For example, the organization wants profits to increase and to retain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its</a:t>
            </a:r>
          </a:p>
          <a:p>
            <a:pPr>
              <a:buNone/>
            </a:pP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major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share, whereas, the employees may perceive that they should get a major share as a bonus as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they</a:t>
            </a:r>
          </a:p>
          <a:p>
            <a:pPr>
              <a:buNone/>
            </a:pP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have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worked really hard for it.</a:t>
            </a:r>
          </a:p>
          <a:p>
            <a:pPr>
              <a:buNone/>
            </a:pP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Here, directing has an important role to play in establishing harmony and coordination between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the</a:t>
            </a:r>
          </a:p>
          <a:p>
            <a:pPr>
              <a:buNone/>
            </a:pP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objectives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of both the parties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en-US" sz="1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3. Unity of Command</a:t>
            </a:r>
          </a:p>
          <a:p>
            <a:pPr>
              <a:buNone/>
            </a:pP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This principle states that a subordinate should receive instructions from only one superior at a time. If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he</a:t>
            </a:r>
          </a:p>
          <a:p>
            <a:pPr>
              <a:buNone/>
            </a:pP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receives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instructions from more than one superiors at the same time, it will create confusion, conflict, 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and</a:t>
            </a:r>
          </a:p>
          <a:p>
            <a:pPr>
              <a:buNone/>
            </a:pP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disorder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in the organization and also he will not be able to prioritize his work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en-US" sz="1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4. Appropriate Direction Technique</a:t>
            </a:r>
          </a:p>
          <a:p>
            <a:pPr>
              <a:buNone/>
            </a:pP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Among the principles of directing, this one states that appropriate direction techniques should be used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to</a:t>
            </a:r>
          </a:p>
          <a:p>
            <a:pPr>
              <a:buNone/>
            </a:pP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supervise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, lead, communicate and motivate the employees based on their needs, capabilities, attitudes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and</a:t>
            </a:r>
          </a:p>
          <a:p>
            <a:pPr>
              <a:buNone/>
            </a:pP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other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situational variables.</a:t>
            </a:r>
          </a:p>
          <a:p>
            <a:endParaRPr lang="en-US" sz="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"/>
            <a:ext cx="8229600" cy="59737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5. Managerial Communication</a:t>
            </a:r>
          </a:p>
          <a:p>
            <a:pPr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According to this principle, it should be seen that the instructions are clearly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conveyed</a:t>
            </a:r>
          </a:p>
          <a:p>
            <a:pPr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to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the employees and it should be ensured that they have understood the same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meaning</a:t>
            </a:r>
          </a:p>
          <a:p>
            <a:pPr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as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was intended to be communicated.</a:t>
            </a:r>
          </a:p>
          <a:p>
            <a:pPr>
              <a:buNone/>
            </a:pP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6. Use of Informal Organization</a:t>
            </a:r>
          </a:p>
          <a:p>
            <a:pPr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Within every formal organization, there exists an informal group or organization.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The</a:t>
            </a:r>
          </a:p>
          <a:p>
            <a:pPr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manager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should identify those groups and use them to communicate information.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There</a:t>
            </a:r>
          </a:p>
          <a:p>
            <a:pPr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should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be a free flow of information among the seniors and the subordinates as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an</a:t>
            </a:r>
          </a:p>
          <a:p>
            <a:pPr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effective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exchange of information are really important for the growth of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an</a:t>
            </a:r>
          </a:p>
          <a:p>
            <a:pPr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organization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7. Leadership</a:t>
            </a:r>
          </a:p>
          <a:p>
            <a:pPr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Managers should possess a good leadership quality to influence the subordinates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and</a:t>
            </a:r>
          </a:p>
          <a:p>
            <a:pPr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make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them work according to their wish. It is one of the important principles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of</a:t>
            </a:r>
          </a:p>
          <a:p>
            <a:pPr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directing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8. Follow Through</a:t>
            </a:r>
          </a:p>
          <a:p>
            <a:pPr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As per this principle, managers are required to monitor the extent to which the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policies,</a:t>
            </a:r>
          </a:p>
          <a:p>
            <a:pPr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procedures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, and instructions are followed by the subordinates. If there is any problem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in</a:t>
            </a:r>
          </a:p>
          <a:p>
            <a:pPr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implementation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, then the suitable modifications can be made.</a:t>
            </a:r>
          </a:p>
          <a:p>
            <a:endParaRPr lang="en-US" sz="1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Documents and Settings\Admin1\Desktop\principles-of-effective-communication.gif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981200" y="228600"/>
            <a:ext cx="4852306" cy="6096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838200"/>
            <a:ext cx="8229600" cy="152400"/>
          </a:xfrm>
        </p:spPr>
        <p:txBody>
          <a:bodyPr>
            <a:normAutofit fontScale="90000"/>
          </a:bodyPr>
          <a:lstStyle/>
          <a:p>
            <a:pPr algn="l"/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Techniques 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Direction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b="1" dirty="0" smtClean="0">
                <a:latin typeface="Times New Roman" pitchFamily="18" charset="0"/>
                <a:cs typeface="Times New Roman" pitchFamily="18" charset="0"/>
              </a:rPr>
            </a:br>
            <a:endParaRPr lang="en-US" dirty="0"/>
          </a:p>
        </p:txBody>
      </p:sp>
      <p:pic>
        <p:nvPicPr>
          <p:cNvPr id="4098" name="Picture 2" descr="C:\Documents and Settings\Admin1\Desktop\directing-management-17-63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1147763"/>
            <a:ext cx="7620000" cy="479583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Documents and Settings\Admin1\Desktop\communication-techniques-n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838200" y="457200"/>
            <a:ext cx="7467600" cy="56689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53</TotalTime>
  <Words>360</Words>
  <Application>Microsoft Office PowerPoint</Application>
  <PresentationFormat>On-screen Show (4:3)</PresentationFormat>
  <Paragraphs>45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Unit IV  Direction  Communication </vt:lpstr>
      <vt:lpstr>Slide 2</vt:lpstr>
      <vt:lpstr>Elements Direction and Communication  </vt:lpstr>
      <vt:lpstr>Slide 4</vt:lpstr>
      <vt:lpstr>Slide 5</vt:lpstr>
      <vt:lpstr>Slide 6</vt:lpstr>
      <vt:lpstr>Slide 7</vt:lpstr>
      <vt:lpstr>Techniques Direction </vt:lpstr>
      <vt:lpstr>Slide 9</vt:lpstr>
      <vt:lpstr>Slide 10</vt:lpstr>
      <vt:lpstr>Slide 11</vt:lpstr>
      <vt:lpstr>Slide 12</vt:lpstr>
      <vt:lpstr>Slide 13</vt:lpstr>
      <vt:lpstr>Slide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IV</dc:title>
  <dc:creator>Dell</dc:creator>
  <cp:lastModifiedBy>Admin1</cp:lastModifiedBy>
  <cp:revision>8</cp:revision>
  <dcterms:created xsi:type="dcterms:W3CDTF">2012-12-07T09:31:05Z</dcterms:created>
  <dcterms:modified xsi:type="dcterms:W3CDTF">2018-10-30T03:38:06Z</dcterms:modified>
</cp:coreProperties>
</file>