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14299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762000"/>
          </a:xfrm>
        </p:spPr>
        <p:txBody>
          <a:bodyPr>
            <a:normAutofit fontScale="92500"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 Resource Planning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asdmin\Desktop\Sources-of-Recruitment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0772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sdmin\Desktop\What+is+a+HRIS+A+human+resource+information+system+is+an+integrated+system+providing+information+used+by+HR+management+in+decision+making.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238999" cy="5821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sdmin\Desktop\inputprocessingoutputstorage_1019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8046156" cy="36877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6858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Element of HIRS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sdmin\Desktop\human-resource-information-system-1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7315200" cy="5592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sdmin\Desktop\human-resource-information-system-1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09600"/>
            <a:ext cx="6934200" cy="551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Thanking You</a:t>
            </a:r>
            <a:endParaRPr lang="en-US" sz="5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dmin\Desktop\human-resource-planning-recruitment-and-selection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"/>
            <a:ext cx="7543800" cy="5973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dmin\Desktop\human-resource-planning-recruitment-and-selection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848600" cy="5821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dmin\Desktop\human-resource-planning-development-1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457200"/>
            <a:ext cx="6028318" cy="5668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dmin\Desktop\HRP-proces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201069"/>
            <a:ext cx="5715000" cy="332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dmin\Desktop\FACTORS+AFFECTING+HRP+1+Type+and+strategy+of+an+organiz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762000"/>
            <a:ext cx="6034617" cy="5364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sdmin\Desktop\job-analysis-4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7391399" cy="551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sdmin\Desktop\Definition+and+Meaning+of+Recruit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1" y="533400"/>
            <a:ext cx="6979708" cy="5592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asdmin\Desktop\maxres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457200"/>
            <a:ext cx="8046156" cy="5668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</Words>
  <Application>Microsoft Office PowerPoint</Application>
  <PresentationFormat>On-screen Show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II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</dc:title>
  <dc:creator>admin</dc:creator>
  <cp:lastModifiedBy>asdmin</cp:lastModifiedBy>
  <cp:revision>8</cp:revision>
  <dcterms:created xsi:type="dcterms:W3CDTF">2006-08-16T00:00:00Z</dcterms:created>
  <dcterms:modified xsi:type="dcterms:W3CDTF">2018-10-30T07:01:04Z</dcterms:modified>
</cp:coreProperties>
</file>